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4"/>
  </p:notesMasterIdLst>
  <p:sldIdLst>
    <p:sldId id="256" r:id="rId2"/>
    <p:sldId id="257" r:id="rId3"/>
  </p:sldIdLst>
  <p:sldSz cx="6858000" cy="9144000" type="screen4x3"/>
  <p:notesSz cx="6807200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78">
          <p15:clr>
            <a:srgbClr val="A4A3A4"/>
          </p15:clr>
        </p15:guide>
        <p15:guide id="2" pos="215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4D5"/>
    <a:srgbClr val="F7AE71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75" d="100"/>
          <a:sy n="75" d="100"/>
        </p:scale>
        <p:origin x="2486" y="41"/>
      </p:cViewPr>
      <p:guideLst>
        <p:guide orient="horz" pos="2878"/>
        <p:guide pos="215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B0EA00-AD46-4A98-B5F5-7886E8D2124B}" type="datetimeFigureOut">
              <a:rPr lang="ko-KR" altLang="en-US" smtClean="0"/>
              <a:pPr/>
              <a:t>2026-09-02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006600" y="746125"/>
            <a:ext cx="27940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474281-1963-482D-B738-B5367C05C63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3049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474281-1963-482D-B738-B5367C05C63F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6066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D371-16E8-42E6-9FA1-8787D984DEC0}" type="datetimeFigureOut">
              <a:rPr lang="ko-KR" altLang="en-US" smtClean="0"/>
              <a:pPr/>
              <a:t>2026-09-02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76686-353C-48D8-AA04-C5CD840A59F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D371-16E8-42E6-9FA1-8787D984DEC0}" type="datetimeFigureOut">
              <a:rPr lang="ko-KR" altLang="en-US" smtClean="0"/>
              <a:pPr/>
              <a:t>2026-09-02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76686-353C-48D8-AA04-C5CD840A59F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D371-16E8-42E6-9FA1-8787D984DEC0}" type="datetimeFigureOut">
              <a:rPr lang="ko-KR" altLang="en-US" smtClean="0"/>
              <a:pPr/>
              <a:t>2026-09-02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76686-353C-48D8-AA04-C5CD840A59F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D371-16E8-42E6-9FA1-8787D984DEC0}" type="datetimeFigureOut">
              <a:rPr lang="ko-KR" altLang="en-US" smtClean="0"/>
              <a:pPr/>
              <a:t>2026-09-02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76686-353C-48D8-AA04-C5CD840A59F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D371-16E8-42E6-9FA1-8787D984DEC0}" type="datetimeFigureOut">
              <a:rPr lang="ko-KR" altLang="en-US" smtClean="0"/>
              <a:pPr/>
              <a:t>2026-09-02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76686-353C-48D8-AA04-C5CD840A59F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D371-16E8-42E6-9FA1-8787D984DEC0}" type="datetimeFigureOut">
              <a:rPr lang="ko-KR" altLang="en-US" smtClean="0"/>
              <a:pPr/>
              <a:t>2026-09-02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76686-353C-48D8-AA04-C5CD840A59F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D371-16E8-42E6-9FA1-8787D984DEC0}" type="datetimeFigureOut">
              <a:rPr lang="ko-KR" altLang="en-US" smtClean="0"/>
              <a:pPr/>
              <a:t>2026-09-02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76686-353C-48D8-AA04-C5CD840A59F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D371-16E8-42E6-9FA1-8787D984DEC0}" type="datetimeFigureOut">
              <a:rPr lang="ko-KR" altLang="en-US" smtClean="0"/>
              <a:pPr/>
              <a:t>2026-09-02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76686-353C-48D8-AA04-C5CD840A59F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D371-16E8-42E6-9FA1-8787D984DEC0}" type="datetimeFigureOut">
              <a:rPr lang="ko-KR" altLang="en-US" smtClean="0"/>
              <a:pPr/>
              <a:t>2026-09-02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76686-353C-48D8-AA04-C5CD840A59F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D371-16E8-42E6-9FA1-8787D984DEC0}" type="datetimeFigureOut">
              <a:rPr lang="ko-KR" altLang="en-US" smtClean="0"/>
              <a:pPr/>
              <a:t>2026-09-02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76686-353C-48D8-AA04-C5CD840A59F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D371-16E8-42E6-9FA1-8787D984DEC0}" type="datetimeFigureOut">
              <a:rPr lang="ko-KR" altLang="en-US" smtClean="0"/>
              <a:pPr/>
              <a:t>2026-09-02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76686-353C-48D8-AA04-C5CD840A59F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1D371-16E8-42E6-9FA1-8787D984DEC0}" type="datetimeFigureOut">
              <a:rPr lang="ko-KR" altLang="en-US" smtClean="0"/>
              <a:pPr/>
              <a:t>2026-09-02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B76686-353C-48D8-AA04-C5CD840A59F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4687972"/>
              </p:ext>
            </p:extLst>
          </p:nvPr>
        </p:nvGraphicFramePr>
        <p:xfrm>
          <a:off x="253365" y="1285577"/>
          <a:ext cx="6351270" cy="7649950"/>
        </p:xfrm>
        <a:graphic>
          <a:graphicData uri="http://schemas.openxmlformats.org/drawingml/2006/table">
            <a:tbl>
              <a:tblPr>
                <a:tableStyleId>{00000000-0000-0000-0000-000000000000}</a:tableStyleId>
              </a:tblPr>
              <a:tblGrid>
                <a:gridCol w="9505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80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2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43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62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48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12093">
                  <a:extLst>
                    <a:ext uri="{9D8B030D-6E8A-4147-A177-3AD203B41FA5}">
                      <a16:colId xmlns:a16="http://schemas.microsoft.com/office/drawing/2014/main" val="1970859976"/>
                    </a:ext>
                  </a:extLst>
                </a:gridCol>
                <a:gridCol w="111569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5664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48128">
                <a:tc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sz="900" b="1" i="0" kern="1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지원분야</a:t>
                      </a:r>
                      <a:endParaRPr lang="ko-KR" altLang="en-US" sz="900" b="1" i="0" kern="10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4D5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1" indent="-342900" algn="ctr" latinLnBrk="1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900" b="1" i="0" kern="1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1</a:t>
                      </a:r>
                      <a:r>
                        <a:rPr lang="ko-KR" altLang="en-US" sz="900" b="1" i="0" kern="1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지망</a:t>
                      </a:r>
                      <a:r>
                        <a:rPr lang="en-US" sz="900" b="1" i="0" kern="1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 </a:t>
                      </a:r>
                      <a:r>
                        <a:rPr lang="en-US" sz="900" b="0" i="0" kern="1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   </a:t>
                      </a:r>
                      <a:endParaRPr lang="ko-KR" altLang="en-US" sz="900" b="0" i="0" kern="10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lvl="1" indent="0" latinLnBrk="1">
                        <a:buFontTx/>
                        <a:buNone/>
                      </a:pPr>
                      <a:r>
                        <a:rPr lang="en-US" altLang="ko-KR" sz="900" b="0" i="0" kern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                                    </a:t>
                      </a:r>
                      <a:endParaRPr lang="ko-KR" altLang="en-US" sz="900" b="0" i="0" kern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lvl="1" indent="0" latinLnBrk="1">
                        <a:buFontTx/>
                        <a:buNone/>
                      </a:pPr>
                      <a:endParaRPr lang="ko-KR" altLang="en-US" sz="900" b="0" i="0" kern="1200" dirty="0">
                        <a:solidFill>
                          <a:schemeClr val="tx1"/>
                        </a:solidFill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342900" lvl="1" indent="-342900" algn="ctr" latinLnBrk="1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900" b="1" i="0" kern="1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2</a:t>
                      </a:r>
                      <a:r>
                        <a:rPr lang="ko-KR" altLang="en-US" sz="900" b="1" i="0" kern="1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지망</a:t>
                      </a: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1" indent="0" latinLnBrk="1">
                        <a:buFontTx/>
                        <a:buNone/>
                      </a:pPr>
                      <a:r>
                        <a:rPr lang="en-US" altLang="ko-KR" sz="900" b="1" i="0" kern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                                (</a:t>
                      </a:r>
                      <a:r>
                        <a:rPr lang="ko-KR" altLang="en-US" sz="900" b="1" i="0" kern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아래 지원분야 중 </a:t>
                      </a:r>
                      <a:r>
                        <a:rPr lang="ko-KR" altLang="en-US" sz="900" b="1" i="0" kern="1200" dirty="0" err="1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두개분야</a:t>
                      </a:r>
                      <a:r>
                        <a:rPr lang="ko-KR" altLang="en-US" sz="900" b="1" i="0" kern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선택</a:t>
                      </a:r>
                      <a:r>
                        <a:rPr lang="en-US" altLang="ko-KR" sz="900" b="0" i="0" kern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)</a:t>
                      </a:r>
                      <a:endParaRPr lang="ko-KR" altLang="en-US" sz="900" b="0" i="0" kern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r>
                        <a:rPr lang="en-US" altLang="ko-KR" sz="900" b="1" i="0" kern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                          (</a:t>
                      </a:r>
                      <a:r>
                        <a:rPr lang="ko-KR" altLang="en-US" sz="900" b="1" i="0" kern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아래 지원분야 중 </a:t>
                      </a:r>
                      <a:r>
                        <a:rPr lang="ko-KR" altLang="en-US" sz="900" b="1" i="0" kern="1200" dirty="0" err="1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두개분야</a:t>
                      </a:r>
                      <a:r>
                        <a:rPr lang="ko-KR" altLang="en-US" sz="900" b="1" i="0" kern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선택</a:t>
                      </a:r>
                      <a:r>
                        <a:rPr lang="en-US" altLang="ko-KR" sz="900" b="0" i="0" kern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)</a:t>
                      </a:r>
                      <a:endParaRPr lang="ko-KR" altLang="en-US" dirty="0"/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9983">
                <a:tc gridSpan="9">
                  <a:txBody>
                    <a:bodyPr/>
                    <a:lstStyle/>
                    <a:p>
                      <a:pPr marL="0" lvl="1" indent="114300" algn="ctr" latinLnBrk="1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000" b="1" i="0" kern="1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1. </a:t>
                      </a:r>
                      <a:r>
                        <a:rPr lang="ko-KR" altLang="en-US" sz="1000" b="1" i="0" kern="1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브로드캐스터</a:t>
                      </a:r>
                      <a:r>
                        <a:rPr lang="en-US" sz="1000" b="1" i="0" kern="1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   2. </a:t>
                      </a:r>
                      <a:r>
                        <a:rPr lang="ko-KR" altLang="en-US" sz="1000" b="1" i="0" kern="1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인플루언서</a:t>
                      </a:r>
                      <a:r>
                        <a:rPr lang="en-US" altLang="ko-KR" sz="1000" b="1" i="0" kern="1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  </a:t>
                      </a:r>
                      <a:r>
                        <a:rPr lang="en-US" sz="1000" b="1" i="0" kern="1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 3. </a:t>
                      </a:r>
                      <a:r>
                        <a:rPr lang="ko-KR" altLang="en-US" sz="1000" b="1" i="0" kern="1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쇼호스트</a:t>
                      </a:r>
                      <a:r>
                        <a:rPr lang="en-US" altLang="ko-KR" sz="1000" b="1" i="0" kern="1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    </a:t>
                      </a:r>
                      <a:endParaRPr lang="ko-KR" altLang="en-US" sz="1000" b="1" i="0" kern="1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j-ea"/>
                        <a:ea typeface="+mj-ea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lvl="1" indent="114300" algn="ctr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900" b="1" i="0" kern="100">
                        <a:solidFill>
                          <a:srgbClr val="C00000"/>
                        </a:solidFill>
                        <a:latin typeface="맑은 고딕" charset="0"/>
                        <a:ea typeface="맑은 고딕" charset="0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1669">
                <a:tc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sz="900" b="1" i="0" kern="10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성명</a:t>
                      </a:r>
                      <a:r>
                        <a:rPr lang="en-US" sz="900" b="1" i="0" kern="10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(</a:t>
                      </a:r>
                      <a:r>
                        <a:rPr lang="ko-KR" sz="900" b="1" i="0" kern="10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한글</a:t>
                      </a:r>
                      <a:r>
                        <a:rPr lang="en-US" sz="900" b="1" i="0" kern="10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)</a:t>
                      </a:r>
                      <a:endParaRPr lang="ko-KR" altLang="en-US" sz="900" b="1" i="0" kern="100">
                        <a:solidFill>
                          <a:schemeClr val="tx1"/>
                        </a:solidFill>
                        <a:latin typeface="+mj-ea"/>
                        <a:ea typeface="+mj-ea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4D5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900" b="0" i="0" kern="10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900" b="0" i="0" kern="100" dirty="0">
                        <a:solidFill>
                          <a:schemeClr val="tx1"/>
                        </a:solidFill>
                        <a:latin typeface="맑은 고딕" charset="0"/>
                        <a:ea typeface="맑은 고딕" charset="0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sz="900" b="1" i="0" kern="1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성명</a:t>
                      </a:r>
                      <a:r>
                        <a:rPr lang="en-US" sz="900" b="1" i="0" kern="1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(</a:t>
                      </a:r>
                      <a:r>
                        <a:rPr lang="ko-KR" sz="900" b="1" i="0" kern="1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영어</a:t>
                      </a:r>
                      <a:r>
                        <a:rPr lang="en-US" sz="900" b="1" i="0" kern="1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)</a:t>
                      </a:r>
                      <a:endParaRPr lang="ko-KR" altLang="en-US" sz="900" b="1" i="0" kern="10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4D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900" b="1" i="0" kern="100">
                        <a:solidFill>
                          <a:schemeClr val="tx1"/>
                        </a:solidFill>
                        <a:latin typeface="+mj-ea"/>
                        <a:ea typeface="+mj-ea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4D5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900" b="0" i="0" kern="10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1669">
                <a:tc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altLang="en-US" sz="900" b="1" i="0" kern="10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출생지</a:t>
                      </a: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4D5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900" b="0" i="0" kern="10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900" b="0" i="0" kern="100" dirty="0">
                        <a:solidFill>
                          <a:schemeClr val="tx1"/>
                        </a:solidFill>
                        <a:latin typeface="맑은 고딕" charset="0"/>
                        <a:ea typeface="맑은 고딕" charset="0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sz="900" b="1" i="0" kern="1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생년월일</a:t>
                      </a:r>
                      <a:endParaRPr lang="ko-KR" altLang="en-US" sz="900" b="1" i="0" kern="10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4D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900" b="1" i="0" kern="10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4D5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900" b="0" i="0" kern="1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 </a:t>
                      </a:r>
                      <a:r>
                        <a:rPr lang="ko-KR" sz="900" b="0" i="0" kern="1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년</a:t>
                      </a:r>
                      <a:r>
                        <a:rPr lang="en-US" altLang="ko-KR" sz="900" b="0" i="0" kern="100" baseline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     </a:t>
                      </a:r>
                      <a:r>
                        <a:rPr lang="en-US" sz="900" b="0" i="0" kern="1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    </a:t>
                      </a:r>
                      <a:r>
                        <a:rPr lang="ko-KR" sz="900" b="0" i="0" kern="1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월</a:t>
                      </a:r>
                      <a:r>
                        <a:rPr lang="en-US" sz="900" b="0" i="0" kern="1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 </a:t>
                      </a:r>
                      <a:r>
                        <a:rPr lang="en-US" sz="900" b="0" i="0" kern="100" baseline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      </a:t>
                      </a:r>
                      <a:r>
                        <a:rPr lang="ko-KR" sz="900" b="0" i="0" kern="1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일</a:t>
                      </a:r>
                      <a:endParaRPr lang="ko-KR" altLang="en-US" sz="900" b="0" i="0" kern="10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1669">
                <a:tc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sz="900" b="1" i="0" kern="10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주소</a:t>
                      </a:r>
                      <a:endParaRPr lang="ko-KR" altLang="en-US" sz="900" b="1" i="0" kern="100">
                        <a:solidFill>
                          <a:schemeClr val="tx1"/>
                        </a:solidFill>
                        <a:latin typeface="+mj-ea"/>
                        <a:ea typeface="+mj-ea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4D5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900" b="0" i="0" kern="10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900" b="0" i="0" kern="100" dirty="0">
                        <a:solidFill>
                          <a:schemeClr val="tx1"/>
                        </a:solidFill>
                        <a:latin typeface="맑은 고딕" charset="0"/>
                        <a:ea typeface="맑은 고딕" charset="0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1669">
                <a:tc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sz="900" b="1" i="0" kern="10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이메일</a:t>
                      </a:r>
                      <a:endParaRPr lang="ko-KR" altLang="en-US" sz="900" b="1" i="0" kern="100">
                        <a:solidFill>
                          <a:schemeClr val="tx1"/>
                        </a:solidFill>
                        <a:latin typeface="+mj-ea"/>
                        <a:ea typeface="+mj-ea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4D5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900" b="0" i="0" kern="10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900" b="0" i="0" kern="100" dirty="0">
                        <a:solidFill>
                          <a:schemeClr val="tx1"/>
                        </a:solidFill>
                        <a:latin typeface="맑은 고딕" charset="0"/>
                        <a:ea typeface="맑은 고딕" charset="0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8099">
                <a:tc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altLang="en-US" sz="900" b="1" i="0" kern="1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핸드폰</a:t>
                      </a: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4D5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900" b="0" i="0" kern="10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900" b="0" i="0" kern="100" dirty="0">
                        <a:solidFill>
                          <a:schemeClr val="tx1"/>
                        </a:solidFill>
                        <a:latin typeface="맑은 고딕" charset="0"/>
                        <a:ea typeface="맑은 고딕" charset="0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altLang="en-US" sz="900" b="1" i="0" kern="1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국적</a:t>
                      </a: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4D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900" b="1" i="0" kern="10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4D5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900" b="0" i="0" kern="10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1669">
                <a:tc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altLang="en-US" sz="900" b="1" i="0" kern="10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신장</a:t>
                      </a: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4D5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lvl="1" indent="0" algn="r" latinLnBrk="1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900" b="0" i="0" kern="1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       cm</a:t>
                      </a:r>
                      <a:endParaRPr lang="ko-KR" altLang="en-US" sz="900" b="0" i="0" kern="10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sz="900" b="1" i="0" kern="1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몸무게</a:t>
                      </a:r>
                      <a:endParaRPr lang="ko-KR" altLang="en-US" sz="900" b="1" i="0" kern="10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4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lvl="1" indent="0" algn="r" latinLnBrk="1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900" b="0" i="0" kern="1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       kg</a:t>
                      </a:r>
                      <a:endParaRPr lang="ko-KR" altLang="en-US" sz="900" b="0" i="0" kern="10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lvl="1" indent="0" algn="r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900" b="0" i="0" kern="10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altLang="en-US" sz="900" b="1" i="0" kern="1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신발사이즈</a:t>
                      </a:r>
                      <a:endParaRPr lang="ko-KR" sz="900" b="1" i="0" kern="10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4D5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indent="0" algn="r" latinLnBrk="1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700" b="0" i="0" kern="100" dirty="0">
                          <a:solidFill>
                            <a:schemeClr val="tx1"/>
                          </a:solidFill>
                          <a:latin typeface="맑은 고딕" charset="0"/>
                          <a:ea typeface="맑은 고딕" charset="0"/>
                          <a:cs typeface="Times New Roman" charset="0"/>
                        </a:rPr>
                        <a:t>              </a:t>
                      </a:r>
                      <a:endParaRPr lang="ko-KR" altLang="en-US" sz="700" b="0" i="0" kern="100" dirty="0">
                        <a:solidFill>
                          <a:schemeClr val="tx1"/>
                        </a:solidFill>
                        <a:latin typeface="맑은 고딕" charset="0"/>
                        <a:ea typeface="맑은 고딕" charset="0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1669">
                <a:tc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sz="900" b="1" i="0" kern="10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최종학교</a:t>
                      </a:r>
                      <a:endParaRPr lang="ko-KR" altLang="en-US" sz="900" b="1" i="0" kern="100">
                        <a:solidFill>
                          <a:schemeClr val="tx1"/>
                        </a:solidFill>
                        <a:latin typeface="+mj-ea"/>
                        <a:ea typeface="+mj-ea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4D5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900" b="0" i="0" kern="10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900" b="0" i="0" kern="100" dirty="0">
                        <a:solidFill>
                          <a:schemeClr val="tx1"/>
                        </a:solidFill>
                        <a:latin typeface="맑은 고딕" charset="0"/>
                        <a:ea typeface="맑은 고딕" charset="0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sz="900" b="1" i="0" kern="10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학과</a:t>
                      </a:r>
                      <a:endParaRPr lang="ko-KR" altLang="en-US" sz="900" b="1" i="0" kern="100">
                        <a:solidFill>
                          <a:schemeClr val="tx1"/>
                        </a:solidFill>
                        <a:latin typeface="+mj-ea"/>
                        <a:ea typeface="+mj-ea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4D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900" b="1" i="0" kern="100">
                        <a:solidFill>
                          <a:schemeClr val="tx1"/>
                        </a:solidFill>
                        <a:latin typeface="+mj-ea"/>
                        <a:ea typeface="+mj-ea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4D5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900" b="0" i="0" kern="10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1669">
                <a:tc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sz="900" b="1" i="0" kern="10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현재직업</a:t>
                      </a:r>
                      <a:endParaRPr lang="ko-KR" altLang="en-US" sz="900" b="1" i="0" kern="100">
                        <a:solidFill>
                          <a:schemeClr val="tx1"/>
                        </a:solidFill>
                        <a:latin typeface="+mj-ea"/>
                        <a:ea typeface="+mj-ea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4D5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900" b="0" i="0" kern="10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900" b="0" i="0" kern="100" dirty="0">
                        <a:solidFill>
                          <a:schemeClr val="tx1"/>
                        </a:solidFill>
                        <a:latin typeface="맑은 고딕" charset="0"/>
                        <a:ea typeface="맑은 고딕" charset="0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sz="900" b="1" i="0" kern="1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장래희망</a:t>
                      </a:r>
                      <a:endParaRPr lang="ko-KR" altLang="en-US" sz="900" b="1" i="0" kern="10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4D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900" b="1" i="0" kern="10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4D5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900" b="0" i="0" kern="100">
                        <a:solidFill>
                          <a:schemeClr val="tx1"/>
                        </a:solidFill>
                        <a:latin typeface="+mj-ea"/>
                        <a:ea typeface="+mj-ea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1669">
                <a:tc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sz="900" b="1" i="0" kern="10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수상경력</a:t>
                      </a:r>
                      <a:endParaRPr lang="ko-KR" altLang="en-US" sz="900" b="1" i="0" kern="100">
                        <a:solidFill>
                          <a:schemeClr val="tx1"/>
                        </a:solidFill>
                        <a:latin typeface="+mj-ea"/>
                        <a:ea typeface="+mj-ea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4D5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900" b="0" i="0" kern="10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900" b="0" i="0" kern="100" dirty="0">
                        <a:solidFill>
                          <a:schemeClr val="tx1"/>
                        </a:solidFill>
                        <a:latin typeface="맑은 고딕" charset="0"/>
                        <a:ea typeface="맑은 고딕" charset="0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1669">
                <a:tc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sz="900" b="1" i="0" kern="10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사회경력</a:t>
                      </a:r>
                      <a:endParaRPr lang="ko-KR" altLang="en-US" sz="900" b="1" i="0" kern="100">
                        <a:solidFill>
                          <a:schemeClr val="tx1"/>
                        </a:solidFill>
                        <a:latin typeface="+mj-ea"/>
                        <a:ea typeface="+mj-ea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4D5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900" b="0" i="0" kern="10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900" b="0" i="0" kern="100" dirty="0">
                        <a:solidFill>
                          <a:schemeClr val="tx1"/>
                        </a:solidFill>
                        <a:latin typeface="맑은 고딕" charset="0"/>
                        <a:ea typeface="맑은 고딕" charset="0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38496">
                <a:tc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altLang="en-US" sz="900" b="1" i="0" kern="1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취미</a:t>
                      </a:r>
                      <a:r>
                        <a:rPr lang="en-US" altLang="ko-KR" sz="900" b="1" i="0" kern="1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,</a:t>
                      </a:r>
                      <a:r>
                        <a:rPr lang="ko-KR" sz="900" b="1" i="0" kern="1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특기</a:t>
                      </a:r>
                      <a:endParaRPr lang="ko-KR" altLang="en-US" sz="900" b="1" i="0" kern="10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4D5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900" b="0" i="0" kern="10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900" b="0" i="0" kern="100" dirty="0">
                        <a:solidFill>
                          <a:schemeClr val="tx1"/>
                        </a:solidFill>
                        <a:latin typeface="맑은 고딕" charset="0"/>
                        <a:ea typeface="맑은 고딕" charset="0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90683">
                <a:tc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altLang="en-US" sz="900" b="1" i="0" kern="1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인스타</a:t>
                      </a:r>
                      <a:r>
                        <a:rPr lang="en-US" altLang="ko-KR" sz="900" b="1" i="0" kern="1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,</a:t>
                      </a:r>
                      <a:r>
                        <a:rPr lang="ko-KR" altLang="en-US" sz="900" b="1" i="0" kern="1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유튜브</a:t>
                      </a:r>
                      <a:endParaRPr lang="en-US" altLang="ko-KR" sz="900" b="1" i="0" kern="10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Times New Roman" charset="0"/>
                      </a:endParaRPr>
                    </a:p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altLang="en-US" sz="900" b="1" i="0" kern="1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계정</a:t>
                      </a: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4D5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900" b="0" i="0" kern="10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lvl="1" indent="0" algn="ctr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900" b="0" i="0" kern="100" dirty="0">
                        <a:solidFill>
                          <a:schemeClr val="tx1"/>
                        </a:solidFill>
                        <a:latin typeface="맑은 고딕" charset="0"/>
                        <a:ea typeface="맑은 고딕" charset="0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99551">
                <a:tc gridSpan="9">
                  <a:txBody>
                    <a:bodyPr/>
                    <a:lstStyle/>
                    <a:p>
                      <a:pPr marL="0" lvl="1" indent="101600" algn="ctr" latinLnBrk="1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sz="1000" b="1" i="0" kern="1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지</a:t>
                      </a:r>
                      <a:r>
                        <a:rPr lang="en-US" altLang="ko-KR" sz="1000" b="1" i="0" kern="1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 </a:t>
                      </a:r>
                      <a:r>
                        <a:rPr lang="ko-KR" sz="1000" b="1" i="0" kern="1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원</a:t>
                      </a:r>
                      <a:r>
                        <a:rPr lang="en-US" altLang="ko-KR" sz="1000" b="1" i="0" kern="1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 </a:t>
                      </a:r>
                      <a:r>
                        <a:rPr lang="ko-KR" sz="1000" b="1" i="0" kern="1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동</a:t>
                      </a:r>
                      <a:r>
                        <a:rPr lang="en-US" altLang="ko-KR" sz="1000" b="1" i="0" kern="1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 </a:t>
                      </a:r>
                      <a:r>
                        <a:rPr lang="ko-KR" sz="1000" b="1" i="0" kern="1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기</a:t>
                      </a:r>
                      <a:r>
                        <a:rPr lang="en-US" altLang="ko-KR" sz="1000" b="1" i="0" kern="1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Times New Roman" charset="0"/>
                        </a:rPr>
                        <a:t> </a:t>
                      </a:r>
                      <a:endParaRPr lang="ko-KR" altLang="en-US" sz="1000" b="1" i="0" kern="10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lvl="1" indent="101600" algn="ctr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900" b="1" i="0" kern="100" dirty="0">
                        <a:solidFill>
                          <a:schemeClr val="tx1"/>
                        </a:solidFill>
                        <a:latin typeface="맑은 고딕" charset="0"/>
                        <a:ea typeface="맑은 고딕" charset="0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609989">
                <a:tc gridSpan="9">
                  <a:txBody>
                    <a:bodyPr/>
                    <a:lstStyle/>
                    <a:p>
                      <a:pPr marL="0" lvl="1" indent="0" algn="just" defTabSz="508000" latinLnBrk="1">
                        <a:buFontTx/>
                        <a:buNone/>
                      </a:pPr>
                      <a:endParaRPr lang="ko-KR" altLang="en-US" sz="800" b="0" i="0" kern="100" dirty="0">
                        <a:solidFill>
                          <a:schemeClr val="tx1"/>
                        </a:solidFill>
                        <a:latin typeface="맑은 고딕" charset="0"/>
                        <a:ea typeface="맑은 고딕" charset="0"/>
                        <a:cs typeface="Times New Roman" charset="0"/>
                      </a:endParaRPr>
                    </a:p>
                    <a:p>
                      <a:pPr marL="0" lvl="1" indent="101600" algn="l" defTabSz="508000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800" b="0" i="0" kern="100" dirty="0">
                        <a:solidFill>
                          <a:schemeClr val="tx1"/>
                        </a:solidFill>
                        <a:latin typeface="맑은 고딕" charset="0"/>
                        <a:ea typeface="맑은 고딕" charset="0"/>
                        <a:cs typeface="Times New Roman" charset="0"/>
                      </a:endParaRPr>
                    </a:p>
                    <a:p>
                      <a:pPr marL="0" lvl="1" indent="101600" algn="l" defTabSz="508000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800" b="0" i="0" kern="100" dirty="0">
                        <a:solidFill>
                          <a:schemeClr val="tx1"/>
                        </a:solidFill>
                        <a:latin typeface="맑은 고딕" charset="0"/>
                        <a:ea typeface="맑은 고딕" charset="0"/>
                        <a:cs typeface="Times New Roman" charset="0"/>
                      </a:endParaRPr>
                    </a:p>
                    <a:p>
                      <a:pPr marL="0" lvl="1" indent="101600" algn="l" defTabSz="508000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800" b="0" i="0" kern="100" dirty="0">
                        <a:solidFill>
                          <a:schemeClr val="tx1"/>
                        </a:solidFill>
                        <a:latin typeface="맑은 고딕" charset="0"/>
                        <a:ea typeface="맑은 고딕" charset="0"/>
                        <a:cs typeface="Times New Roman" charset="0"/>
                      </a:endParaRPr>
                    </a:p>
                    <a:p>
                      <a:pPr marL="0" lvl="1" indent="101600" algn="l" defTabSz="508000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800" b="0" i="0" kern="100" dirty="0">
                        <a:solidFill>
                          <a:schemeClr val="tx1"/>
                        </a:solidFill>
                        <a:latin typeface="맑은 고딕" charset="0"/>
                        <a:ea typeface="맑은 고딕" charset="0"/>
                        <a:cs typeface="Times New Roman" charset="0"/>
                      </a:endParaRPr>
                    </a:p>
                    <a:p>
                      <a:pPr marL="0" lvl="1" indent="101600" algn="l" defTabSz="508000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800" b="0" i="0" kern="100" dirty="0">
                        <a:solidFill>
                          <a:schemeClr val="tx1"/>
                        </a:solidFill>
                        <a:latin typeface="맑은 고딕" charset="0"/>
                        <a:ea typeface="맑은 고딕" charset="0"/>
                        <a:cs typeface="Times New Roman" charset="0"/>
                      </a:endParaRPr>
                    </a:p>
                    <a:p>
                      <a:pPr marL="0" lvl="1" indent="101600" algn="l" defTabSz="508000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800" b="0" i="0" kern="100" dirty="0">
                        <a:solidFill>
                          <a:schemeClr val="tx1"/>
                        </a:solidFill>
                        <a:latin typeface="맑은 고딕" charset="0"/>
                        <a:ea typeface="맑은 고딕" charset="0"/>
                        <a:cs typeface="Times New Roman" charset="0"/>
                      </a:endParaRPr>
                    </a:p>
                    <a:p>
                      <a:pPr marL="0" lvl="1" indent="101600" algn="l" defTabSz="508000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800" b="0" i="0" kern="100" dirty="0">
                        <a:solidFill>
                          <a:schemeClr val="tx1"/>
                        </a:solidFill>
                        <a:latin typeface="맑은 고딕" charset="0"/>
                        <a:ea typeface="맑은 고딕" charset="0"/>
                        <a:cs typeface="Times New Roman" charset="0"/>
                      </a:endParaRPr>
                    </a:p>
                    <a:p>
                      <a:pPr marL="0" lvl="1" indent="101600" algn="l" defTabSz="508000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800" b="0" i="0" kern="100" dirty="0">
                        <a:solidFill>
                          <a:schemeClr val="tx1"/>
                        </a:solidFill>
                        <a:latin typeface="맑은 고딕" charset="0"/>
                        <a:ea typeface="맑은 고딕" charset="0"/>
                        <a:cs typeface="Times New Roman" charset="0"/>
                      </a:endParaRPr>
                    </a:p>
                    <a:p>
                      <a:pPr marL="0" lvl="1" indent="101600" algn="l" defTabSz="508000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800" b="0" i="0" kern="100" dirty="0">
                        <a:solidFill>
                          <a:schemeClr val="tx1"/>
                        </a:solidFill>
                        <a:latin typeface="맑은 고딕" charset="0"/>
                        <a:ea typeface="맑은 고딕" charset="0"/>
                        <a:cs typeface="Times New Roman" charset="0"/>
                      </a:endParaRPr>
                    </a:p>
                    <a:p>
                      <a:pPr marL="0" lvl="1" indent="101600" algn="l" defTabSz="508000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800" b="0" i="0" kern="100" dirty="0">
                        <a:solidFill>
                          <a:schemeClr val="tx1"/>
                        </a:solidFill>
                        <a:latin typeface="맑은 고딕" charset="0"/>
                        <a:ea typeface="맑은 고딕" charset="0"/>
                        <a:cs typeface="Times New Roman" charset="0"/>
                      </a:endParaRPr>
                    </a:p>
                    <a:p>
                      <a:pPr marL="0" lvl="1" indent="101600" algn="l" defTabSz="508000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800" b="0" i="0" kern="100" dirty="0">
                        <a:solidFill>
                          <a:schemeClr val="tx1"/>
                        </a:solidFill>
                        <a:latin typeface="맑은 고딕" charset="0"/>
                        <a:ea typeface="맑은 고딕" charset="0"/>
                        <a:cs typeface="Times New Roman" charset="0"/>
                      </a:endParaRPr>
                    </a:p>
                    <a:p>
                      <a:pPr marL="0" lvl="1" indent="101600" algn="l" defTabSz="508000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800" b="0" i="0" kern="100" dirty="0">
                        <a:solidFill>
                          <a:schemeClr val="tx1"/>
                        </a:solidFill>
                        <a:latin typeface="맑은 고딕" charset="0"/>
                        <a:ea typeface="맑은 고딕" charset="0"/>
                        <a:cs typeface="Times New Roman" charset="0"/>
                      </a:endParaRPr>
                    </a:p>
                    <a:p>
                      <a:pPr marL="0" lvl="1" indent="101600" algn="l" defTabSz="508000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800" b="0" i="0" kern="100" dirty="0">
                        <a:solidFill>
                          <a:schemeClr val="tx1"/>
                        </a:solidFill>
                        <a:latin typeface="맑은 고딕" charset="0"/>
                        <a:ea typeface="맑은 고딕" charset="0"/>
                        <a:cs typeface="Times New Roman" charset="0"/>
                      </a:endParaRPr>
                    </a:p>
                    <a:p>
                      <a:pPr marL="0" lvl="1" indent="101600" algn="l" defTabSz="508000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800" b="0" i="0" kern="100" dirty="0">
                        <a:solidFill>
                          <a:schemeClr val="tx1"/>
                        </a:solidFill>
                        <a:latin typeface="맑은 고딕" charset="0"/>
                        <a:ea typeface="맑은 고딕" charset="0"/>
                        <a:cs typeface="Times New Roman" charset="0"/>
                      </a:endParaRPr>
                    </a:p>
                    <a:p>
                      <a:pPr marL="0" lvl="1" indent="101600" algn="l" defTabSz="508000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800" b="0" i="0" kern="100" dirty="0">
                        <a:solidFill>
                          <a:schemeClr val="tx1"/>
                        </a:solidFill>
                        <a:latin typeface="맑은 고딕" charset="0"/>
                        <a:ea typeface="맑은 고딕" charset="0"/>
                        <a:cs typeface="Times New Roman" charset="0"/>
                      </a:endParaRPr>
                    </a:p>
                    <a:p>
                      <a:pPr marL="0" lvl="1" indent="101600" algn="l" defTabSz="508000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800" b="0" i="0" kern="100" dirty="0">
                        <a:solidFill>
                          <a:schemeClr val="tx1"/>
                        </a:solidFill>
                        <a:latin typeface="맑은 고딕" charset="0"/>
                        <a:ea typeface="맑은 고딕" charset="0"/>
                        <a:cs typeface="Times New Roman" charset="0"/>
                      </a:endParaRPr>
                    </a:p>
                    <a:p>
                      <a:pPr marL="0" lvl="1" indent="101600" algn="l" defTabSz="508000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800" b="0" i="0" kern="100" dirty="0">
                        <a:solidFill>
                          <a:schemeClr val="tx1"/>
                        </a:solidFill>
                        <a:latin typeface="맑은 고딕" charset="0"/>
                        <a:ea typeface="맑은 고딕" charset="0"/>
                        <a:cs typeface="Times New Roman" charset="0"/>
                      </a:endParaRPr>
                    </a:p>
                    <a:p>
                      <a:pPr marL="0" lvl="1" indent="101600" algn="l" defTabSz="508000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800" b="0" i="0" kern="100" dirty="0">
                        <a:solidFill>
                          <a:schemeClr val="tx1"/>
                        </a:solidFill>
                        <a:latin typeface="맑은 고딕" charset="0"/>
                        <a:ea typeface="맑은 고딕" charset="0"/>
                        <a:cs typeface="Times New Roman" charset="0"/>
                      </a:endParaRPr>
                    </a:p>
                    <a:p>
                      <a:pPr marL="0" lvl="1" indent="101600" algn="l" defTabSz="508000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800" b="0" i="0" kern="100" dirty="0">
                        <a:solidFill>
                          <a:schemeClr val="tx1"/>
                        </a:solidFill>
                        <a:latin typeface="맑은 고딕" charset="0"/>
                        <a:ea typeface="맑은 고딕" charset="0"/>
                        <a:cs typeface="Times New Roman" charset="0"/>
                      </a:endParaRPr>
                    </a:p>
                    <a:p>
                      <a:pPr marL="0" lvl="1" indent="101600" algn="ctr" defTabSz="508000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800" b="0" i="0" kern="100" dirty="0">
                        <a:solidFill>
                          <a:schemeClr val="tx1"/>
                        </a:solidFill>
                        <a:latin typeface="맑은 고딕" charset="0"/>
                        <a:ea typeface="맑은 고딕" charset="0"/>
                        <a:cs typeface="Times New Roman" charset="0"/>
                      </a:endParaRPr>
                    </a:p>
                    <a:p>
                      <a:pPr marL="0" lvl="1" indent="101600" algn="ctr" defTabSz="508000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800" b="0" i="0" kern="100" dirty="0">
                        <a:solidFill>
                          <a:schemeClr val="tx1"/>
                        </a:solidFill>
                        <a:latin typeface="맑은 고딕" charset="0"/>
                        <a:ea typeface="맑은 고딕" charset="0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lvl="1" indent="101600" algn="ctr" defTabSz="508000" latinLnBrk="1">
                        <a:spcAft>
                          <a:spcPts val="0"/>
                        </a:spcAft>
                        <a:buFontTx/>
                        <a:buNone/>
                      </a:pPr>
                      <a:endParaRPr lang="ko-KR" altLang="en-US" sz="800" b="0" i="0" kern="100" dirty="0">
                        <a:solidFill>
                          <a:schemeClr val="tx1"/>
                        </a:solidFill>
                        <a:latin typeface="맑은 고딕" charset="0"/>
                        <a:ea typeface="맑은 고딕" charset="0"/>
                        <a:cs typeface="Times New Roman" charset="0"/>
                      </a:endParaRPr>
                    </a:p>
                  </a:txBody>
                  <a:tcPr marL="53340" marR="53340" marT="0" marB="0" anchor="ctr"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A6A6A6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 altLang="en-US" kern="1200"/>
                    </a:p>
                  </a:txBody>
                  <a:tcPr>
                    <a:lnL w="317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165641" y="683568"/>
            <a:ext cx="25267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>
                <a:latin typeface="+mj-ea"/>
                <a:ea typeface="+mj-ea"/>
              </a:rPr>
              <a:t>2026 ANATAINER WORLD  </a:t>
            </a:r>
            <a:endParaRPr lang="ko-KR" altLang="en-US" sz="1400" b="1" dirty="0"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직사각형 2"/>
          <p:cNvSpPr>
            <a:spLocks noChangeArrowheads="1"/>
          </p:cNvSpPr>
          <p:nvPr/>
        </p:nvSpPr>
        <p:spPr bwMode="auto">
          <a:xfrm>
            <a:off x="3500755" y="755650"/>
            <a:ext cx="3060065" cy="388493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6">
                <a:lumMod val="20000"/>
                <a:lumOff val="8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6386" name="직사각형 1"/>
          <p:cNvSpPr>
            <a:spLocks noChangeArrowheads="1"/>
          </p:cNvSpPr>
          <p:nvPr/>
        </p:nvSpPr>
        <p:spPr bwMode="auto">
          <a:xfrm>
            <a:off x="320675" y="758825"/>
            <a:ext cx="3034665" cy="388493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6">
                <a:lumMod val="20000"/>
                <a:lumOff val="8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1562100" y="514985"/>
            <a:ext cx="56938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000" b="1" kern="100" dirty="0">
                <a:solidFill>
                  <a:prstClr val="black"/>
                </a:solidFill>
                <a:cs typeface="Times New Roman"/>
              </a:rPr>
              <a:t>상반신</a:t>
            </a:r>
            <a:endParaRPr lang="ko-KR" altLang="en-US" sz="1000" b="1" dirty="0"/>
          </a:p>
        </p:txBody>
      </p:sp>
      <p:sp>
        <p:nvSpPr>
          <p:cNvPr id="10" name="직사각형 9"/>
          <p:cNvSpPr/>
          <p:nvPr/>
        </p:nvSpPr>
        <p:spPr>
          <a:xfrm>
            <a:off x="4836160" y="540385"/>
            <a:ext cx="44114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000" b="1" kern="100" dirty="0">
                <a:solidFill>
                  <a:prstClr val="black"/>
                </a:solidFill>
                <a:cs typeface="Times New Roman"/>
              </a:rPr>
              <a:t>전신</a:t>
            </a:r>
            <a:endParaRPr lang="ko-KR" altLang="en-US" sz="1000" b="1" dirty="0"/>
          </a:p>
        </p:txBody>
      </p:sp>
      <p:sp>
        <p:nvSpPr>
          <p:cNvPr id="11" name="직사각형 10"/>
          <p:cNvSpPr/>
          <p:nvPr/>
        </p:nvSpPr>
        <p:spPr>
          <a:xfrm>
            <a:off x="3065780" y="287020"/>
            <a:ext cx="723265" cy="2768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/>
            <a:r>
              <a:rPr lang="ko-KR" altLang="en-US" sz="1200" b="1" kern="100" spc="-150" dirty="0">
                <a:solidFill>
                  <a:prstClr val="black"/>
                </a:solidFill>
                <a:cs typeface="Times New Roman"/>
              </a:rPr>
              <a:t>첨부사진</a:t>
            </a: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114935" y="5012324"/>
            <a:ext cx="648081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sz="900" b="1" i="0" u="none" strike="noStrike" cap="none" spc="-150" normalizeH="0" baseline="0" dirty="0">
                <a:ln>
                  <a:noFill/>
                </a:ln>
                <a:effectLst/>
                <a:latin typeface="+mn-ea"/>
                <a:cs typeface="Times New Roman" pitchFamily="18" charset="0"/>
              </a:rPr>
              <a:t>동영상</a:t>
            </a:r>
            <a:endParaRPr kumimoji="1" lang="en-US" altLang="ko-KR" sz="900" b="1" i="0" u="none" strike="noStrike" cap="none" spc="-150" normalizeH="0" baseline="0" dirty="0">
              <a:ln>
                <a:noFill/>
              </a:ln>
              <a:effectLst/>
              <a:latin typeface="+mn-ea"/>
              <a:cs typeface="Times New Roman" pitchFamily="18" charset="0"/>
            </a:endParaRPr>
          </a:p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900" b="1" i="0" u="none" strike="noStrike" cap="none" spc="-150" normalizeH="0" baseline="0" dirty="0">
                <a:ln>
                  <a:noFill/>
                </a:ln>
                <a:effectLst/>
                <a:latin typeface="+mn-ea"/>
                <a:cs typeface="Times New Roman" pitchFamily="18" charset="0"/>
              </a:rPr>
              <a:t>자기소개</a:t>
            </a:r>
            <a:r>
              <a:rPr kumimoji="1" lang="en-US" altLang="ko-KR" sz="900" b="1" i="0" u="none" strike="noStrike" cap="none" spc="-150" normalizeH="0" baseline="0" dirty="0">
                <a:ln>
                  <a:noFill/>
                </a:ln>
                <a:effectLst/>
                <a:latin typeface="+mn-ea"/>
                <a:cs typeface="Times New Roman" pitchFamily="18" charset="0"/>
              </a:rPr>
              <a:t> </a:t>
            </a:r>
            <a:r>
              <a:rPr kumimoji="1" lang="en-US" altLang="ko-KR" sz="900" b="1" dirty="0">
                <a:latin typeface="+mn-ea"/>
                <a:cs typeface="Times New Roman" pitchFamily="18" charset="0"/>
              </a:rPr>
              <a:t>6</a:t>
            </a:r>
            <a:r>
              <a:rPr kumimoji="1" lang="en-US" altLang="ko-KR" sz="900" b="1" i="0" u="none" strike="noStrike" cap="none" normalizeH="0" baseline="0" dirty="0">
                <a:ln>
                  <a:noFill/>
                </a:ln>
                <a:effectLst/>
                <a:latin typeface="+mn-ea"/>
                <a:cs typeface="Times New Roman" pitchFamily="18" charset="0"/>
              </a:rPr>
              <a:t>0</a:t>
            </a:r>
            <a:r>
              <a:rPr kumimoji="1" lang="ko-KR" altLang="en-US" sz="900" b="1" i="0" u="none" strike="noStrike" cap="none" spc="-150" normalizeH="0" baseline="0" dirty="0">
                <a:ln>
                  <a:noFill/>
                </a:ln>
                <a:effectLst/>
                <a:latin typeface="+mn-ea"/>
                <a:cs typeface="Times New Roman" pitchFamily="18" charset="0"/>
              </a:rPr>
              <a:t>초 이내</a:t>
            </a:r>
            <a:endParaRPr kumimoji="1" lang="en-US" altLang="ko-KR" sz="900" b="1" i="0" u="none" strike="noStrike" cap="none" spc="-150" normalizeH="0" baseline="0" dirty="0">
              <a:ln>
                <a:noFill/>
              </a:ln>
              <a:effectLst/>
              <a:latin typeface="+mn-ea"/>
              <a:cs typeface="Times New Roman" pitchFamily="18" charset="0"/>
            </a:endParaRPr>
          </a:p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ko-KR" sz="900" b="1" i="0" u="none" strike="noStrike" cap="none" normalizeH="0" baseline="0" dirty="0">
              <a:ln>
                <a:noFill/>
              </a:ln>
              <a:effectLst/>
              <a:latin typeface="+mn-ea"/>
              <a:cs typeface="굴림" pitchFamily="50" charset="-127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900" b="1" i="0" u="none" strike="noStrike" cap="none" spc="-100" normalizeH="0" baseline="0" dirty="0">
                <a:ln>
                  <a:noFill/>
                </a:ln>
                <a:effectLst/>
                <a:latin typeface="+mn-ea"/>
                <a:cs typeface="Times New Roman" pitchFamily="18" charset="0"/>
              </a:rPr>
              <a:t>자기소개 영상의 형식과 내용은 참가자가 원하는 방식으로 자유롭게 촬영</a:t>
            </a:r>
            <a:r>
              <a:rPr kumimoji="1" lang="en-US" altLang="ko-KR" sz="900" b="1" i="0" u="none" strike="noStrike" cap="none" spc="-100" normalizeH="0" baseline="0" dirty="0">
                <a:ln>
                  <a:noFill/>
                </a:ln>
                <a:effectLst/>
                <a:latin typeface="+mn-ea"/>
                <a:cs typeface="Times New Roman" pitchFamily="18" charset="0"/>
              </a:rPr>
              <a:t>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ko-KR" sz="900" b="1" i="0" u="none" strike="noStrike" cap="none" spc="-100" normalizeH="0" baseline="0" dirty="0">
              <a:ln>
                <a:noFill/>
              </a:ln>
              <a:effectLst/>
              <a:latin typeface="+mn-ea"/>
              <a:cs typeface="굴림" pitchFamily="50" charset="-127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900" b="1" i="0" u="none" strike="noStrike" cap="none" spc="-100" normalizeH="0" baseline="0" dirty="0">
                <a:ln>
                  <a:noFill/>
                </a:ln>
                <a:effectLst/>
                <a:latin typeface="+mn-ea"/>
                <a:cs typeface="Times New Roman" pitchFamily="18" charset="0"/>
              </a:rPr>
              <a:t>개인기나 다양한 개성을 촬영해서 제출해도 무방</a:t>
            </a:r>
            <a:r>
              <a:rPr kumimoji="1" lang="ko-KR" altLang="en-US" sz="900" b="1" spc="-100" dirty="0">
                <a:latin typeface="+mn-ea"/>
                <a:cs typeface="Times New Roman" pitchFamily="18" charset="0"/>
              </a:rPr>
              <a:t>합니다</a:t>
            </a:r>
            <a:r>
              <a:rPr kumimoji="1" lang="en-US" altLang="ko-KR" sz="900" b="1" spc="-100" dirty="0">
                <a:latin typeface="+mn-ea"/>
                <a:cs typeface="Times New Roman" pitchFamily="18" charset="0"/>
              </a:rPr>
              <a:t>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ko-KR" sz="900" b="1" i="0" u="none" strike="noStrike" cap="none" spc="-100" normalizeH="0" baseline="0" dirty="0">
              <a:ln>
                <a:noFill/>
              </a:ln>
              <a:effectLst/>
              <a:latin typeface="+mn-ea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ko-KR" sz="900" b="1" i="0" u="none" strike="noStrike" cap="none" normalizeH="0" baseline="0" dirty="0">
              <a:ln>
                <a:noFill/>
              </a:ln>
              <a:effectLst/>
              <a:latin typeface="+mn-ea"/>
              <a:cs typeface="굴림" pitchFamily="50" charset="-127"/>
            </a:endParaRPr>
          </a:p>
          <a:p>
            <a:pPr lvl="0"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900" b="1" dirty="0">
                <a:latin typeface="+mn-ea"/>
                <a:cs typeface="Times New Roman" pitchFamily="18" charset="0"/>
              </a:rPr>
              <a:t>anatainerworldkorea@gmail.com</a:t>
            </a:r>
            <a:r>
              <a:rPr kumimoji="1" lang="ko-KR" altLang="en-US" sz="900" b="1" i="0" u="none" strike="noStrike" cap="none" spc="-100" normalizeH="0" dirty="0">
                <a:ln>
                  <a:noFill/>
                </a:ln>
                <a:effectLst/>
                <a:latin typeface="+mn-ea"/>
                <a:cs typeface="Times New Roman" pitchFamily="18" charset="0"/>
              </a:rPr>
              <a:t>으로 </a:t>
            </a:r>
            <a:endParaRPr kumimoji="1" lang="en-US" altLang="ko-KR" sz="900" b="1" i="0" u="none" strike="noStrike" cap="none" spc="-100" normalizeH="0" dirty="0">
              <a:ln>
                <a:noFill/>
              </a:ln>
              <a:effectLst/>
              <a:latin typeface="+mn-ea"/>
              <a:cs typeface="Times New Roman" pitchFamily="18" charset="0"/>
            </a:endParaRPr>
          </a:p>
          <a:p>
            <a:pPr lvl="0"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kumimoji="1" lang="en-US" altLang="ko-KR" sz="900" b="1" i="0" u="none" strike="noStrike" cap="none" spc="-100" normalizeH="0" dirty="0">
              <a:ln>
                <a:noFill/>
              </a:ln>
              <a:effectLst/>
              <a:latin typeface="+mn-ea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900" b="1" i="0" u="none" strike="noStrike" cap="none" spc="-100" normalizeH="0" dirty="0">
                <a:ln>
                  <a:noFill/>
                </a:ln>
                <a:effectLst/>
                <a:latin typeface="+mn-ea"/>
                <a:cs typeface="Times New Roman" pitchFamily="18" charset="0"/>
              </a:rPr>
              <a:t>자기소개서와 자기소개영상을 보내고 제목은 참가자이름으로 명시</a:t>
            </a:r>
            <a:r>
              <a:rPr kumimoji="1" lang="en-US" altLang="ko-KR" sz="900" b="1" spc="-100" dirty="0">
                <a:latin typeface="+mn-ea"/>
                <a:cs typeface="Times New Roman" pitchFamily="18" charset="0"/>
              </a:rPr>
              <a:t>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ko-KR" sz="900" b="1" spc="-100" dirty="0">
              <a:latin typeface="+mn-ea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ko-KR" sz="900" b="1" i="0" u="none" strike="noStrike" cap="none" spc="-100" normalizeH="0" dirty="0">
              <a:ln>
                <a:noFill/>
              </a:ln>
              <a:effectLst/>
              <a:latin typeface="+mn-ea"/>
              <a:cs typeface="굴림" pitchFamily="50" charset="-127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900" b="1" i="0" u="none" strike="noStrike" cap="none" spc="-100" normalizeH="0" dirty="0">
                <a:ln>
                  <a:noFill/>
                </a:ln>
                <a:effectLst/>
                <a:latin typeface="+mn-ea"/>
                <a:cs typeface="Times New Roman" pitchFamily="18" charset="0"/>
              </a:rPr>
              <a:t>참가신청서를 대회 공식메일로 보낸 후 조직위원회 공식 </a:t>
            </a:r>
            <a:r>
              <a:rPr kumimoji="1" lang="ko-KR" altLang="en-US" sz="900" b="1" i="0" u="none" strike="noStrike" cap="none" spc="-100" normalizeH="0" dirty="0" err="1">
                <a:ln>
                  <a:noFill/>
                </a:ln>
                <a:effectLst/>
                <a:latin typeface="+mn-ea"/>
                <a:cs typeface="Times New Roman" pitchFamily="18" charset="0"/>
              </a:rPr>
              <a:t>카카오톡</a:t>
            </a:r>
            <a:r>
              <a:rPr kumimoji="1" lang="ko-KR" altLang="en-US" sz="900" b="1" i="0" u="none" strike="noStrike" cap="none" spc="-100" normalizeH="0" dirty="0">
                <a:ln>
                  <a:noFill/>
                </a:ln>
                <a:effectLst/>
                <a:latin typeface="+mn-ea"/>
                <a:cs typeface="Times New Roman" pitchFamily="18" charset="0"/>
              </a:rPr>
              <a:t> </a:t>
            </a:r>
            <a:r>
              <a:rPr kumimoji="1" lang="en-US" altLang="ko-KR" sz="900" b="1" dirty="0">
                <a:latin typeface="+mn-ea"/>
                <a:cs typeface="Times New Roman" pitchFamily="18" charset="0"/>
              </a:rPr>
              <a:t> : </a:t>
            </a:r>
            <a:r>
              <a:rPr kumimoji="1" lang="en-US" altLang="ko-KR" sz="900" b="1" dirty="0" err="1">
                <a:latin typeface="+mn-ea"/>
                <a:cs typeface="Times New Roman" pitchFamily="18" charset="0"/>
              </a:rPr>
              <a:t>celebkmj</a:t>
            </a:r>
            <a:endParaRPr kumimoji="1" lang="en-US" altLang="ko-KR" sz="900" b="1" i="0" u="none" strike="noStrike" cap="none" normalizeH="0" baseline="0" dirty="0">
              <a:ln>
                <a:noFill/>
              </a:ln>
              <a:effectLst/>
              <a:latin typeface="+mn-ea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900" b="1" i="0" u="none" strike="noStrike" cap="none" normalizeH="0" baseline="0" dirty="0">
                <a:ln>
                  <a:noFill/>
                </a:ln>
                <a:effectLst/>
                <a:latin typeface="+mn-ea"/>
                <a:cs typeface="Times New Roman" pitchFamily="18" charset="0"/>
              </a:rPr>
              <a:t> </a:t>
            </a:r>
            <a:endParaRPr kumimoji="1" lang="en-US" altLang="ko-KR" sz="900" b="1" i="0" u="none" strike="noStrike" cap="none" normalizeH="0" baseline="0" dirty="0">
              <a:ln>
                <a:noFill/>
              </a:ln>
              <a:effectLst/>
              <a:latin typeface="+mn-ea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900" b="1" i="0" u="none" strike="noStrike" cap="none" spc="-100" normalizeH="0" dirty="0">
                <a:ln>
                  <a:noFill/>
                </a:ln>
                <a:effectLst/>
                <a:latin typeface="+mn-ea"/>
                <a:cs typeface="Times New Roman" pitchFamily="18" charset="0"/>
              </a:rPr>
              <a:t>본인이름과 참가신청서를 제출했다고 보내주시면 </a:t>
            </a:r>
            <a:endParaRPr kumimoji="1" lang="en-US" altLang="ko-KR" sz="900" b="1" i="0" u="none" strike="noStrike" cap="none" spc="-100" normalizeH="0" dirty="0">
              <a:ln>
                <a:noFill/>
              </a:ln>
              <a:effectLst/>
              <a:latin typeface="+mn-ea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ko-KR" sz="900" b="1" i="0" u="none" strike="noStrike" cap="none" spc="-100" normalizeH="0" dirty="0">
              <a:ln>
                <a:noFill/>
              </a:ln>
              <a:effectLst/>
              <a:latin typeface="+mn-ea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900" b="1" i="0" u="none" strike="noStrike" cap="none" spc="-100" normalizeH="0" dirty="0">
                <a:ln>
                  <a:noFill/>
                </a:ln>
                <a:effectLst/>
                <a:latin typeface="+mn-ea"/>
                <a:cs typeface="Times New Roman" pitchFamily="18" charset="0"/>
              </a:rPr>
              <a:t>메일 확인을 하여 혹시나 누락여부를 파악해드리겠습니다</a:t>
            </a:r>
            <a:r>
              <a:rPr kumimoji="1" lang="en-US" altLang="ko-KR" sz="900" b="1" i="0" u="none" strike="noStrike" cap="none" spc="-100" normalizeH="0" dirty="0">
                <a:ln>
                  <a:noFill/>
                </a:ln>
                <a:effectLst/>
                <a:latin typeface="+mn-ea"/>
                <a:cs typeface="Times New Roman" pitchFamily="18" charset="0"/>
              </a:rPr>
              <a:t>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ko-KR" sz="900" b="1" spc="-100" dirty="0">
              <a:latin typeface="+mn-ea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900" b="1" i="0" u="none" strike="noStrike" cap="none" spc="-100" normalizeH="0" dirty="0">
              <a:ln>
                <a:noFill/>
              </a:ln>
              <a:effectLst/>
              <a:latin typeface="+mn-ea"/>
              <a:cs typeface="굴림" pitchFamily="50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76872" y="8518525"/>
            <a:ext cx="2657475" cy="246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latin typeface="+mn-ea"/>
              </a:rPr>
              <a:t>    2026</a:t>
            </a:r>
            <a:r>
              <a:rPr lang="en-US" altLang="ko-KR" sz="1000" b="1" spc="-300" dirty="0">
                <a:latin typeface="+mn-ea"/>
              </a:rPr>
              <a:t> </a:t>
            </a:r>
            <a:r>
              <a:rPr lang="ko-KR" altLang="en-US" sz="1000" b="1" spc="-300" dirty="0">
                <a:latin typeface="+mn-ea"/>
              </a:rPr>
              <a:t> </a:t>
            </a:r>
            <a:r>
              <a:rPr lang="ko-KR" altLang="en-US" sz="1000" b="1" spc="-150" dirty="0" err="1">
                <a:latin typeface="+mn-ea"/>
              </a:rPr>
              <a:t>아나테이너</a:t>
            </a:r>
            <a:r>
              <a:rPr lang="ko-KR" altLang="en-US" sz="1000" b="1" spc="-300" dirty="0">
                <a:latin typeface="+mn-ea"/>
              </a:rPr>
              <a:t> 월   </a:t>
            </a:r>
            <a:r>
              <a:rPr lang="ko-KR" altLang="en-US" sz="1000" b="1" spc="-300" dirty="0" err="1">
                <a:latin typeface="+mn-ea"/>
              </a:rPr>
              <a:t>드</a:t>
            </a:r>
            <a:r>
              <a:rPr lang="ko-KR" altLang="en-US" sz="1000" b="1" spc="-300" dirty="0">
                <a:latin typeface="+mn-ea"/>
              </a:rPr>
              <a:t>    </a:t>
            </a:r>
            <a:r>
              <a:rPr lang="ko-KR" altLang="en-US" sz="1000" b="1" spc="-300" dirty="0">
                <a:latin typeface="Prestige Elite Std" pitchFamily="49" charset="0"/>
              </a:rPr>
              <a:t> </a:t>
            </a:r>
            <a:r>
              <a:rPr lang="ko-KR" altLang="en-US" sz="1000" b="1" spc="-150" dirty="0">
                <a:latin typeface="Prestige Elite Std" pitchFamily="49" charset="0"/>
              </a:rPr>
              <a:t>조직위원회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50185" y="8696960"/>
            <a:ext cx="143020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b="1" dirty="0"/>
              <a:t>www.anatainerworld.com</a:t>
            </a:r>
            <a:endParaRPr lang="ko-KR" altLang="en-US" sz="800" b="1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33A4DED-5AD9-B149-08B1-0D927018CE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5780" y="7696522"/>
            <a:ext cx="616999" cy="61228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Pages>2</Pages>
  <Words>141</Words>
  <Characters>0</Characters>
  <Application>Microsoft Office PowerPoint</Application>
  <DocSecurity>0</DocSecurity>
  <PresentationFormat>화면 슬라이드 쇼(4:3)</PresentationFormat>
  <Lines>0</Lines>
  <Paragraphs>76</Paragraphs>
  <Slides>2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7" baseType="lpstr">
      <vt:lpstr>Prestige Elite Std</vt:lpstr>
      <vt:lpstr>맑은 고딕</vt:lpstr>
      <vt:lpstr>Arial</vt:lpstr>
      <vt:lpstr>Times New Roman</vt:lpstr>
      <vt:lpstr>Office 테마</vt:lpstr>
      <vt:lpstr>PowerPoint 프레젠테이션</vt:lpstr>
      <vt:lpstr>PowerPoint 프레젠테이션</vt:lpstr>
    </vt:vector>
  </TitlesOfParts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1</dc:creator>
  <cp:lastModifiedBy>user</cp:lastModifiedBy>
  <cp:revision>12</cp:revision>
  <cp:lastPrinted>2022-07-23T01:09:06Z</cp:lastPrinted>
  <dcterms:modified xsi:type="dcterms:W3CDTF">2026-09-02T01:59:06Z</dcterms:modified>
</cp:coreProperties>
</file>